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69775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14" y="-324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1" b="86273"/>
          <a:stretch>
            <a:fillRect/>
          </a:stretch>
        </p:blipFill>
        <p:spPr bwMode="auto">
          <a:xfrm>
            <a:off x="-13325" y="3473"/>
            <a:ext cx="12183100" cy="90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0866"/>
            <a:ext cx="12163074" cy="6017133"/>
          </a:xfrm>
          <a:prstGeom prst="rect">
            <a:avLst/>
          </a:prstGeom>
        </p:spPr>
      </p:pic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10952797" y="6473952"/>
            <a:ext cx="101009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7902" y="5876925"/>
            <a:ext cx="227330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одзаголовок 4"/>
          <p:cNvSpPr txBox="1">
            <a:spLocks/>
          </p:cNvSpPr>
          <p:nvPr userDrawn="1"/>
        </p:nvSpPr>
        <p:spPr>
          <a:xfrm>
            <a:off x="632708" y="1268760"/>
            <a:ext cx="11116936" cy="3672408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Городской экспертно-консультативный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 родительской общественности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Департаменте образования </a:t>
            </a:r>
            <a:endParaRPr lang="en-US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Москвы</a:t>
            </a:r>
          </a:p>
          <a:p>
            <a:pPr marL="0" indent="0" algn="ctr">
              <a:buNone/>
            </a:pPr>
            <a:endParaRPr lang="ru-RU" sz="38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8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Комиссия по профилактике негативных проявлений среди обучающихся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738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489" y="273050"/>
            <a:ext cx="400377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58044" y="273051"/>
            <a:ext cx="68032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489" y="1435101"/>
            <a:ext cx="400377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5361" y="4800600"/>
            <a:ext cx="73018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5361" y="612775"/>
            <a:ext cx="730186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5361" y="5367338"/>
            <a:ext cx="73018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23087" y="274639"/>
            <a:ext cx="2738199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8489" y="274639"/>
            <a:ext cx="8011769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pic>
        <p:nvPicPr>
          <p:cNvPr id="5" name="Рисунок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1" b="86273"/>
          <a:stretch>
            <a:fillRect/>
          </a:stretch>
        </p:blipFill>
        <p:spPr bwMode="auto">
          <a:xfrm>
            <a:off x="-13325" y="3473"/>
            <a:ext cx="12183100" cy="90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40866"/>
            <a:ext cx="12163074" cy="6017133"/>
          </a:xfrm>
          <a:prstGeom prst="rect">
            <a:avLst/>
          </a:prstGeom>
        </p:spPr>
      </p:pic>
      <p:pic>
        <p:nvPicPr>
          <p:cNvPr id="7" name="Picture 9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7872" y="5918963"/>
            <a:ext cx="2274207" cy="98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767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2733" y="2130426"/>
            <a:ext cx="10344309" cy="1470025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5466" y="3886200"/>
            <a:ext cx="851884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1328" y="4406901"/>
            <a:ext cx="1034430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1328" y="2906713"/>
            <a:ext cx="1034430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8489" y="1600201"/>
            <a:ext cx="53749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86302" y="1600201"/>
            <a:ext cx="53749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8489" y="1535113"/>
            <a:ext cx="53770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8489" y="2174875"/>
            <a:ext cx="53770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82077" y="1535113"/>
            <a:ext cx="537921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82077" y="2174875"/>
            <a:ext cx="5379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10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1" b="86273"/>
          <a:stretch>
            <a:fillRect/>
          </a:stretch>
        </p:blipFill>
        <p:spPr bwMode="auto">
          <a:xfrm>
            <a:off x="-13325" y="3473"/>
            <a:ext cx="12183100" cy="90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826" y="-14372"/>
            <a:ext cx="1095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8489" y="1600201"/>
            <a:ext cx="1095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8489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58007" y="6356351"/>
            <a:ext cx="3853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21672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9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5568" y="5877152"/>
            <a:ext cx="2274207" cy="98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Times New Roman" panose="02020603050405020304" pitchFamily="18" charset="0"/>
          <a:ea typeface="+mj-ea"/>
          <a:cs typeface="Times New Roman" panose="02020603050405020304" pitchFamily="18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60648"/>
            <a:ext cx="121697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Обнаружив пожар, что </a:t>
            </a:r>
            <a:r>
              <a:rPr lang="ru-RU" sz="4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</a:t>
            </a:r>
            <a:r>
              <a:rPr lang="ru-RU" sz="4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делать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2239" y="1052736"/>
            <a:ext cx="864096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Набрать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номер «101» и сообщить следующие сведения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обнаружено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возгорание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пожар.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где происходит пожар (двор, квартира, школа, склад и т.д.)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 горит( телевизор, мебель, автомобиль и </a:t>
            </a:r>
            <a:r>
              <a:rPr lang="ru-RU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диспетчер попросит, то уточнить (номер дома, подъезда, квартиры, на каком этаже горит, сколько этажей в здании, откуда удобнее подъехать, код входа в подъезд, есть ли опасность людей и </a:t>
            </a:r>
            <a:r>
              <a:rPr lang="ru-RU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Сообщить </a:t>
            </a:r>
            <a:r>
              <a:rPr lang="ru-RU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 данные ФИО и </a:t>
            </a: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60481" y="5717345"/>
            <a:ext cx="778529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НАУЧИТЕ ЭТИМ ПРАВИЛАМ ДЕТЕЙ!</a:t>
            </a:r>
          </a:p>
          <a:p>
            <a:pPr algn="ctr">
              <a:defRPr/>
            </a:pPr>
            <a:r>
              <a:rPr lang="ru-RU" altLang="ru-RU" sz="28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БЕРЕГИТЕ СВОИХ ДЕТЕЙ!</a:t>
            </a:r>
            <a:endParaRPr lang="ru-RU" altLang="ru-RU" sz="2800" b="1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175" y="1700808"/>
            <a:ext cx="3337210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C:\Users\USER\Desktop\Картинки для мессенджер\Памятка Перевозка групп детей ЭКС РО при ДОгМ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9916" cy="10527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USER\Desktop\st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" r="3469" b="30469"/>
          <a:stretch/>
        </p:blipFill>
        <p:spPr bwMode="auto">
          <a:xfrm>
            <a:off x="12483" y="5546274"/>
            <a:ext cx="3127764" cy="1296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163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108</Words>
  <Application>Microsoft Office PowerPoint</Application>
  <PresentationFormat>Произвольный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DOROGA</cp:lastModifiedBy>
  <cp:revision>49</cp:revision>
  <dcterms:created xsi:type="dcterms:W3CDTF">2017-06-20T12:12:29Z</dcterms:created>
  <dcterms:modified xsi:type="dcterms:W3CDTF">2019-05-24T07:32:50Z</dcterms:modified>
</cp:coreProperties>
</file>